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59" r:id="rId4"/>
    <p:sldId id="270" r:id="rId5"/>
    <p:sldId id="271" r:id="rId6"/>
    <p:sldId id="261" r:id="rId7"/>
    <p:sldId id="287" r:id="rId8"/>
    <p:sldId id="272" r:id="rId9"/>
    <p:sldId id="273" r:id="rId10"/>
    <p:sldId id="266" r:id="rId11"/>
    <p:sldId id="264" r:id="rId12"/>
    <p:sldId id="282" r:id="rId13"/>
    <p:sldId id="285" r:id="rId14"/>
    <p:sldId id="269" r:id="rId15"/>
    <p:sldId id="279" r:id="rId16"/>
    <p:sldId id="280" r:id="rId17"/>
    <p:sldId id="288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3525C-8716-46BD-9727-F591A232C4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190A05-DC1F-4A7A-A992-C9399DAA3D7D}">
      <dgm:prSet/>
      <dgm:spPr/>
      <dgm:t>
        <a:bodyPr/>
        <a:lstStyle/>
        <a:p>
          <a:pPr rtl="0"/>
          <a:r>
            <a:rPr lang="en-US" smtClean="0"/>
            <a:t>"Only when we too can cry about the things that you said are we able to come close to replying to that question,“</a:t>
          </a:r>
          <a:endParaRPr lang="en-US"/>
        </a:p>
      </dgm:t>
    </dgm:pt>
    <dgm:pt modelId="{CA700F95-53A6-461C-89CE-AD6AF8F64EC9}" type="parTrans" cxnId="{E85F1CAB-FA1C-47D9-8B2F-7DBF55BDCD35}">
      <dgm:prSet/>
      <dgm:spPr/>
      <dgm:t>
        <a:bodyPr/>
        <a:lstStyle/>
        <a:p>
          <a:endParaRPr lang="en-US"/>
        </a:p>
      </dgm:t>
    </dgm:pt>
    <dgm:pt modelId="{A9332994-EED2-4E37-B46F-E31799B4437C}" type="sibTrans" cxnId="{E85F1CAB-FA1C-47D9-8B2F-7DBF55BDCD35}">
      <dgm:prSet/>
      <dgm:spPr/>
      <dgm:t>
        <a:bodyPr/>
        <a:lstStyle/>
        <a:p>
          <a:endParaRPr lang="en-US"/>
        </a:p>
      </dgm:t>
    </dgm:pt>
    <dgm:pt modelId="{384B2C81-5E66-4C8E-A3EC-A787D939215E}">
      <dgm:prSet/>
      <dgm:spPr/>
      <dgm:t>
        <a:bodyPr/>
        <a:lstStyle/>
        <a:p>
          <a:pPr rtl="0"/>
          <a:r>
            <a:rPr lang="en-US" smtClean="0"/>
            <a:t>"Certain realties in life we only see through eyes that are cleansed through our tears,"</a:t>
          </a:r>
          <a:endParaRPr lang="en-US"/>
        </a:p>
      </dgm:t>
    </dgm:pt>
    <dgm:pt modelId="{09891B20-8BD9-4EBF-A5B7-CF280B315596}" type="parTrans" cxnId="{4DD60E80-2FD1-4EDD-95F4-886DE2BD2532}">
      <dgm:prSet/>
      <dgm:spPr/>
      <dgm:t>
        <a:bodyPr/>
        <a:lstStyle/>
        <a:p>
          <a:endParaRPr lang="en-US"/>
        </a:p>
      </dgm:t>
    </dgm:pt>
    <dgm:pt modelId="{BD36B8DE-DE41-4C28-B498-BD98EF15934E}" type="sibTrans" cxnId="{4DD60E80-2FD1-4EDD-95F4-886DE2BD2532}">
      <dgm:prSet/>
      <dgm:spPr/>
      <dgm:t>
        <a:bodyPr/>
        <a:lstStyle/>
        <a:p>
          <a:endParaRPr lang="en-US"/>
        </a:p>
      </dgm:t>
    </dgm:pt>
    <dgm:pt modelId="{1302CC8F-8233-4671-B59D-FCE8FBCDE281}" type="pres">
      <dgm:prSet presAssocID="{8AF3525C-8716-46BD-9727-F591A232C4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42F27-2077-43FB-9374-AE7AF345A79E}" type="pres">
      <dgm:prSet presAssocID="{F6190A05-DC1F-4A7A-A992-C9399DAA3D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10671-F57E-4FC7-8F35-AF60F1BA160D}" type="pres">
      <dgm:prSet presAssocID="{A9332994-EED2-4E37-B46F-E31799B4437C}" presName="spacer" presStyleCnt="0"/>
      <dgm:spPr/>
    </dgm:pt>
    <dgm:pt modelId="{E85AC95F-4C1E-4439-98CC-2533D156DE2B}" type="pres">
      <dgm:prSet presAssocID="{384B2C81-5E66-4C8E-A3EC-A787D93921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60E80-2FD1-4EDD-95F4-886DE2BD2532}" srcId="{8AF3525C-8716-46BD-9727-F591A232C4F1}" destId="{384B2C81-5E66-4C8E-A3EC-A787D939215E}" srcOrd="1" destOrd="0" parTransId="{09891B20-8BD9-4EBF-A5B7-CF280B315596}" sibTransId="{BD36B8DE-DE41-4C28-B498-BD98EF15934E}"/>
    <dgm:cxn modelId="{5FF8F7AE-F893-4810-949E-8A113D5A6452}" type="presOf" srcId="{384B2C81-5E66-4C8E-A3EC-A787D939215E}" destId="{E85AC95F-4C1E-4439-98CC-2533D156DE2B}" srcOrd="0" destOrd="0" presId="urn:microsoft.com/office/officeart/2005/8/layout/vList2"/>
    <dgm:cxn modelId="{E85F1CAB-FA1C-47D9-8B2F-7DBF55BDCD35}" srcId="{8AF3525C-8716-46BD-9727-F591A232C4F1}" destId="{F6190A05-DC1F-4A7A-A992-C9399DAA3D7D}" srcOrd="0" destOrd="0" parTransId="{CA700F95-53A6-461C-89CE-AD6AF8F64EC9}" sibTransId="{A9332994-EED2-4E37-B46F-E31799B4437C}"/>
    <dgm:cxn modelId="{4939E00F-6B4B-4545-A6D7-004800674970}" type="presOf" srcId="{F6190A05-DC1F-4A7A-A992-C9399DAA3D7D}" destId="{EC642F27-2077-43FB-9374-AE7AF345A79E}" srcOrd="0" destOrd="0" presId="urn:microsoft.com/office/officeart/2005/8/layout/vList2"/>
    <dgm:cxn modelId="{E06DFF3F-A118-48E2-8EDC-CC40FF03959C}" type="presOf" srcId="{8AF3525C-8716-46BD-9727-F591A232C4F1}" destId="{1302CC8F-8233-4671-B59D-FCE8FBCDE281}" srcOrd="0" destOrd="0" presId="urn:microsoft.com/office/officeart/2005/8/layout/vList2"/>
    <dgm:cxn modelId="{7D78255E-E974-4F80-A6B9-FE077D514546}" type="presParOf" srcId="{1302CC8F-8233-4671-B59D-FCE8FBCDE281}" destId="{EC642F27-2077-43FB-9374-AE7AF345A79E}" srcOrd="0" destOrd="0" presId="urn:microsoft.com/office/officeart/2005/8/layout/vList2"/>
    <dgm:cxn modelId="{67DE8805-73FD-4CC4-92BE-112A2616CB1D}" type="presParOf" srcId="{1302CC8F-8233-4671-B59D-FCE8FBCDE281}" destId="{7D510671-F57E-4FC7-8F35-AF60F1BA160D}" srcOrd="1" destOrd="0" presId="urn:microsoft.com/office/officeart/2005/8/layout/vList2"/>
    <dgm:cxn modelId="{E1DE7F3C-4CDD-4E29-9B00-DFE36216A1E0}" type="presParOf" srcId="{1302CC8F-8233-4671-B59D-FCE8FBCDE281}" destId="{E85AC95F-4C1E-4439-98CC-2533D156DE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1DE7-FAA5-4EDE-BBCA-6B59F132A1D4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7EF8-9306-43DE-AE0B-56BA98E888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98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47C8B-32DD-44E0-9EDB-420F9FEE1375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A727-3F4F-429C-B99B-3E994095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5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Guardian best pictures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A727-3F4F-429C-B99B-3E9940958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http://www.socialjustice.catholic.org.au/spirituality-for-justice/10-social-teaching/94-reading-the-signs-of-the-times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A727-3F4F-429C-B99B-3E9940958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Philippines Jan 17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A727-3F4F-429C-B99B-3E99409580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Guardian best pictures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DA727-3F4F-429C-B99B-3E99409580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7B0C5-6BD7-4C59-AEAC-2671E74E23B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62E0E4-02E0-4BA7-840D-BC0486E14D0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“Crying with the Suffering”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Mission-one heart many voices </a:t>
            </a:r>
          </a:p>
          <a:p>
            <a:r>
              <a:rPr lang="en-AU" dirty="0" smtClean="0"/>
              <a:t>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smh.com.au/content/dam/images/1/2/9/t/s/i/image.related.articleLeadwide.620x349.12az08.png/1420685076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Martin Place, December 17,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bc.net.au/news/image/5411406-3x2-700x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Gallipoli Campaign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Judge (analysis, theological reflection) Ac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49299" y="2132856"/>
            <a:ext cx="12241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09781" y="1988840"/>
            <a:ext cx="1584176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crikey.com.au/croakey/wp-content/blogs.dir/11/files/2015/02/HRC-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1527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Forgotten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bs.com.au/news/sites/sbs.com.au.news/files/styles/full/public/detention_copy.jpg?itok=9kQxwe1W&amp;mtime=1423691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70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510631"/>
            <a:ext cx="4381500" cy="24669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"Why </a:t>
            </a:r>
            <a:r>
              <a:rPr lang="en-US" sz="3600" dirty="0" smtClean="0"/>
              <a:t>did God let this happen to us?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410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Francis’s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774700"/>
            <a:ext cx="8509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774700"/>
            <a:ext cx="8509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armouk Palestinian refugee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00" y="1628800"/>
            <a:ext cx="5667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Yarmouk Refugee Camp, Syria</a:t>
            </a:r>
            <a:br>
              <a:rPr lang="en-US" dirty="0" smtClean="0"/>
            </a:b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01106"/>
            <a:ext cx="4419600" cy="2486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Wafiqu</a:t>
            </a:r>
            <a:r>
              <a:rPr lang="en-US" dirty="0" smtClean="0"/>
              <a:t>: “Self appointed spokesperson for the suffering” </a:t>
            </a:r>
            <a:r>
              <a:rPr lang="en-US" sz="2000" dirty="0" smtClean="0"/>
              <a:t>BBC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3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72481"/>
            <a:ext cx="5943600" cy="3343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22 June 2014 </a:t>
            </a:r>
            <a:br>
              <a:rPr lang="en-US" dirty="0" smtClean="0"/>
            </a:br>
            <a:r>
              <a:rPr lang="en-US" dirty="0" smtClean="0"/>
              <a:t>18,000 still under siege </a:t>
            </a:r>
            <a:r>
              <a:rPr lang="en-US" sz="2000" dirty="0" smtClean="0"/>
              <a:t>(BBC)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6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 - Residents wait to receive food aid distributed by the U.N. refugee agency at the Palestinian refugee camp of Yarmouk, south of Damascus, Syria, May 20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1817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53379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End of 2014 World Food Program (WFP) ceases giving food vouchers to Syrian refugees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1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-171450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979712" y="0"/>
            <a:ext cx="1872208" cy="6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8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" y="1374126"/>
            <a:ext cx="9144000" cy="5486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Asylum seekers in the </a:t>
            </a:r>
            <a:r>
              <a:rPr lang="en-US" dirty="0" err="1" smtClean="0"/>
              <a:t>Mediteranean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5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3640</TotalTime>
  <Words>140</Words>
  <Application>Microsoft Office PowerPoint</Application>
  <PresentationFormat>On-screen Show (4:3)</PresentationFormat>
  <Paragraphs>23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“Crying with the Suffering”</vt:lpstr>
      <vt:lpstr>PowerPoint Presentation</vt:lpstr>
      <vt:lpstr>Yarmouk Refugee Camp, Syria 24th February 2014</vt:lpstr>
      <vt:lpstr>Wafiqu: “Self appointed spokesperson for the suffering” BBC</vt:lpstr>
      <vt:lpstr>22 June 2014  18,000 still under siege (BBC)</vt:lpstr>
      <vt:lpstr>End of 2014 World Food Program (WFP) ceases giving food vouchers to Syrian refugees</vt:lpstr>
      <vt:lpstr>PowerPoint Presentation</vt:lpstr>
      <vt:lpstr>Asylum seekers in the Mediteranean</vt:lpstr>
      <vt:lpstr>PowerPoint Presentation</vt:lpstr>
      <vt:lpstr>Martin Place, December 17, 2014</vt:lpstr>
      <vt:lpstr>The Gallipoli Campaign</vt:lpstr>
      <vt:lpstr>PowerPoint Presentation</vt:lpstr>
      <vt:lpstr>The Forgotten Children</vt:lpstr>
      <vt:lpstr>PowerPoint Presentation</vt:lpstr>
      <vt:lpstr>"Why did God let this happen to us?</vt:lpstr>
      <vt:lpstr>Pope Francis’s reply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</dc:creator>
  <cp:lastModifiedBy>Maryanne</cp:lastModifiedBy>
  <cp:revision>47</cp:revision>
  <cp:lastPrinted>2015-05-14T04:10:57Z</cp:lastPrinted>
  <dcterms:created xsi:type="dcterms:W3CDTF">2015-02-09T05:54:16Z</dcterms:created>
  <dcterms:modified xsi:type="dcterms:W3CDTF">2015-05-15T04:41:56Z</dcterms:modified>
</cp:coreProperties>
</file>